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DAC15C-241C-4150-8F43-54FBAF0F616A}" v="11" dt="2025-03-13T02:42:05.7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3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56D333-0588-CE7F-504D-9B45082045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0720A7-92F3-F00A-ECBE-D344712FE3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C74C20B-FC32-D349-5666-478CF1CCA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9EACEF-2D1B-8D2F-D9F6-6A6D4DDFB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1C2534-AECA-E4EF-3DEC-29E06B6F2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1104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1C22D3-5EAA-1A16-0EA2-C982E6D35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0EEC763-9C9C-FE45-A35C-6968ABB83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65ED9EC-D67C-FDC2-F458-AC7E3645C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98E606-77BE-E20C-A8C7-B61F9FD4B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B6D887-DB3A-E36E-C4C0-E60B390F9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1487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C16A84-3C8F-DC43-E2E8-B71FD06FC7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C83B10A-D8DA-BCA8-928E-A56B850403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563DDFA-EC7C-5401-D048-B9077639E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102C2E-BD7C-C77C-584F-EABF32E71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B6796CA-5709-33CB-4590-AFB57F606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0868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696177-C36A-526D-478B-2E348E1AD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6F5902-C02B-5818-3547-05B027C3A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E0BD38-7CA1-8A4B-BF90-1342DB3F9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5CE268-C5E8-214A-4060-7275EA611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0D2C3CB-C339-7B5D-C489-35385CC4C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4080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2842EE-B2E5-728C-107B-301BA2B82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43FE60-C6DF-0F0A-D4DD-1875EA0C5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7C72A3-537A-2933-D736-AD653C359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EC0366-F008-34E7-8B4C-77025559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69A454-C443-857A-9A57-64B157FBD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3882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8E62FC-FE8B-EA0D-6FC8-ECC19C486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5391B5-144C-048E-EFB9-A8DD418A6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190077A-A8F2-9B5E-54DA-8788DD2F9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A650307-12B0-E234-EFC4-0D2B4C56E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35C0C4F-F166-1515-0887-9B2043A57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3B55107-018D-91C4-E7BB-78C2F94B6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6756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83F48B-7F55-B6F2-6687-3731A7E2E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634C66-687F-8473-AE2C-3EF0138BE5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AC5AD32-3E3D-A0EB-7488-BF7C446615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5302988-B771-73E3-0CF5-FE7276D1F5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98A41E5-1DE7-37DF-D3B0-AFEA91C6F8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D76E32B-3F69-B6B0-59D1-BF67E1FE1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F731768-53FD-295D-B04E-E65D758B8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AAFDB13-D679-3AD5-EC77-F24DE4ACE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1482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9A0B00-BB6B-BBD4-AAE2-BC137F7F4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BD7E08D-DC1D-F5EA-A293-45AE6BFFA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D0BE06A-3C5F-8130-7364-DB78D091F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AF917BE-989E-265C-1361-C2FCBC885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2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35DE97D-55A2-62A4-8BA5-79125609B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247B4F3-C951-98C8-7773-160D2F808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E9EF469-3810-F44A-5C33-55122F16F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7259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25EC5-B4AB-4EDC-2E44-662F22E5D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E55956-633E-C807-98AF-BE283AC14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A884EFB-2A39-3E94-AFA2-3DE914C07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5E54CF6-47C3-011E-F777-FC357D79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BEF9692-72D0-684A-C96C-440C5A372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4BB6128-A60A-321D-3D0B-9F6EE6D34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7543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68B82-12B7-992E-8C6C-EC592BD26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5EBC2EF-D661-3982-9291-C0E949C46F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FEB4514-30ED-BDF4-CDC7-B43338625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913378-FB88-0FD9-5E08-778463F85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91DFE4-C45D-E8AA-7975-9C184D523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9398FC-8221-89D9-44CF-77CF93D9F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8210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8AE6396-E552-C8A0-EDE1-843F23C29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F4E296E-8E19-8DE2-653B-911A776D7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CB2712-9086-27B1-07CF-202AFF0911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FD9B1E-4B6C-4270-9DF8-5AF00EF68ECA}" type="datetimeFigureOut">
              <a:rPr lang="pt-BR" smtClean="0"/>
              <a:t>12/03/2025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FFD7AD7-9C39-FDFB-65EC-BA4CC9BACC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59138F-C056-8D23-C26B-EDED10A0C0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0223E0-8491-4930-9BC8-6442D611A09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719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Tabela">
            <a:extLst>
              <a:ext uri="{FF2B5EF4-FFF2-40B4-BE49-F238E27FC236}">
                <a16:creationId xmlns:a16="http://schemas.microsoft.com/office/drawing/2014/main" id="{3A5A01DB-BD13-0E20-55CF-04B04513DF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58" r="752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01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AD117E4C-A149-73F0-A92B-C95F9A80B1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01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F8251719-491D-29DD-E072-EC4FD4971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89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C2F46E4-E561-152D-D837-0C171B8F2E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71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00BEB242-F28E-9DB2-9E63-483BBAAE51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06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4C6287C-36A3-44CE-5E65-0E7369105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921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5CF69B-A3EA-2928-D4FB-80934787E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Espaço Reservado para Conteúdo 2" descr="Tela de computador com letras brancas em fundo preto&#10;&#10;O conteúdo gerado por IA pode estar incorreto.">
            <a:extLst>
              <a:ext uri="{FF2B5EF4-FFF2-40B4-BE49-F238E27FC236}">
                <a16:creationId xmlns:a16="http://schemas.microsoft.com/office/drawing/2014/main" id="{DD05A80F-8171-5A78-747A-C1A15F55E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7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4978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999670F-5A53-4AD0-A54E-FF434172EBA9}">
  <we:reference id="78f4d70e-fb8b-4f8d-b284-0a2e60aeef37" version="3.16.2.1" store="EXCatalog" storeType="EXCatalog"/>
  <we:alternateReferences>
    <we:reference id="WA104380955" version="3.16.2.1" store="pt-BR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VINICIUS VIEIRA UCHITA</dc:creator>
  <cp:lastModifiedBy>VINICIUS VIEIRA UCHITA</cp:lastModifiedBy>
  <cp:revision>3</cp:revision>
  <dcterms:created xsi:type="dcterms:W3CDTF">2025-03-13T01:58:35Z</dcterms:created>
  <dcterms:modified xsi:type="dcterms:W3CDTF">2025-03-13T02:50:04Z</dcterms:modified>
</cp:coreProperties>
</file>

<file path=docProps/thumbnail.jpeg>
</file>